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4259-9B7C-4C7E-A745-3D670FC9CC8D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F1CE-1926-468E-8FF0-FC52734C8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14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4259-9B7C-4C7E-A745-3D670FC9CC8D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F1CE-1926-468E-8FF0-FC52734C8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44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4259-9B7C-4C7E-A745-3D670FC9CC8D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F1CE-1926-468E-8FF0-FC52734C8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85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4259-9B7C-4C7E-A745-3D670FC9CC8D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F1CE-1926-468E-8FF0-FC52734C8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7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4259-9B7C-4C7E-A745-3D670FC9CC8D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F1CE-1926-468E-8FF0-FC52734C8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942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4259-9B7C-4C7E-A745-3D670FC9CC8D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F1CE-1926-468E-8FF0-FC52734C8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067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4259-9B7C-4C7E-A745-3D670FC9CC8D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F1CE-1926-468E-8FF0-FC52734C8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382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4259-9B7C-4C7E-A745-3D670FC9CC8D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F1CE-1926-468E-8FF0-FC52734C8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147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4259-9B7C-4C7E-A745-3D670FC9CC8D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F1CE-1926-468E-8FF0-FC52734C8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82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4259-9B7C-4C7E-A745-3D670FC9CC8D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F1CE-1926-468E-8FF0-FC52734C8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756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4259-9B7C-4C7E-A745-3D670FC9CC8D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F1CE-1926-468E-8FF0-FC52734C8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49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E4259-9B7C-4C7E-A745-3D670FC9CC8D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CF1CE-1926-468E-8FF0-FC52734C8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757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981199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Ravie" pitchFamily="82" charset="0"/>
              </a:rPr>
              <a:t>ALCOHOL USE and ABUSE</a:t>
            </a:r>
            <a:endParaRPr lang="en-US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ambrewer\AppData\Local\Microsoft\Windows\Temporary Internet Files\Content.IE5\Y5U3BMLO\MP90044364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90800"/>
            <a:ext cx="4992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43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Ravie" pitchFamily="82" charset="0"/>
              </a:rPr>
              <a:t>WHAT IS ALCOHOL?</a:t>
            </a:r>
            <a:endParaRPr lang="en-US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ALCOHOL</a:t>
            </a:r>
            <a:r>
              <a:rPr lang="en-US" dirty="0" smtClean="0"/>
              <a:t> is a drug created by a chemical reaction in some foods, especially fruits and grains.</a:t>
            </a:r>
          </a:p>
          <a:p>
            <a:r>
              <a:rPr lang="en-US" b="1" dirty="0" smtClean="0"/>
              <a:t>ALCOHOL</a:t>
            </a:r>
            <a:r>
              <a:rPr lang="en-US" dirty="0" smtClean="0"/>
              <a:t> affects a person physically and mentally.</a:t>
            </a:r>
          </a:p>
          <a:p>
            <a:r>
              <a:rPr lang="en-US" dirty="0" smtClean="0"/>
              <a:t>It is illegal for anyone under the age of 21 to drink alcohol.</a:t>
            </a:r>
          </a:p>
          <a:p>
            <a:r>
              <a:rPr lang="en-US" dirty="0" smtClean="0"/>
              <a:t>Many people who start drinking in their early teens become dependent on alcohol.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7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Ravie" pitchFamily="82" charset="0"/>
              </a:rPr>
              <a:t>CONTINUE</a:t>
            </a:r>
            <a:endParaRPr lang="en-US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Addicted to alcohol is associated with many serious health problems.</a:t>
            </a:r>
          </a:p>
          <a:p>
            <a:r>
              <a:rPr lang="en-US" b="1" dirty="0" smtClean="0"/>
              <a:t>Teens may begin drinking to escape from problems or relieve stress, because of peer pressure.</a:t>
            </a:r>
            <a:endParaRPr lang="en-US" b="1" dirty="0"/>
          </a:p>
        </p:txBody>
      </p:sp>
      <p:pic>
        <p:nvPicPr>
          <p:cNvPr id="2050" name="Picture 2" descr="C:\Users\ambrewer\AppData\Local\Microsoft\Windows\Temporary Internet Files\Content.IE5\54P1GPGU\MP90044347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62400"/>
            <a:ext cx="2288696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310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Ravie" pitchFamily="82" charset="0"/>
              </a:rPr>
              <a:t>HOW ALCOHOL AFFECTS THE BODY</a:t>
            </a:r>
            <a:endParaRPr lang="en-US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PERSON CAN FEEL THE EFFECTS OF ALCOHOL JUST A FEW MINUTES AFTER TAKING THE FIRST DRINK.</a:t>
            </a:r>
          </a:p>
          <a:p>
            <a:r>
              <a:rPr lang="en-US" sz="2800" dirty="0" smtClean="0"/>
              <a:t>ALCOHOL HAS BOTH SHORT–AND LONG-TERM  EFFECTS ON THE BODY SYSTEMS.</a:t>
            </a:r>
          </a:p>
          <a:p>
            <a:r>
              <a:rPr lang="en-US" sz="2800" dirty="0" smtClean="0"/>
              <a:t>ALCOHOL EFFECTS THE BRAIN, HEART, LIVER, KIDNEYS, BLOOD VESSELS, AND STOMACH.</a:t>
            </a:r>
          </a:p>
        </p:txBody>
      </p:sp>
      <p:pic>
        <p:nvPicPr>
          <p:cNvPr id="1026" name="Picture 2" descr="C:\Users\ambrewer\AppData\Local\Microsoft\Windows\Temporary Internet Files\Content.IE5\54P1GPGU\MP90040289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460929"/>
            <a:ext cx="32766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63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Ravie" pitchFamily="82" charset="0"/>
              </a:rPr>
              <a:t>DIFFERING EFFECTS</a:t>
            </a:r>
            <a:endParaRPr lang="en-US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FACTORS TO CONSIDER  IN DETERMINING HOW DRINKING AFFECTS A PERSON:</a:t>
            </a:r>
          </a:p>
          <a:p>
            <a:r>
              <a:rPr lang="en-US" sz="2800" dirty="0" smtClean="0"/>
              <a:t>SIZE AND GENDER .</a:t>
            </a:r>
          </a:p>
          <a:p>
            <a:r>
              <a:rPr lang="en-US" sz="2800" dirty="0" smtClean="0"/>
              <a:t>FOOD IN THE STOMACH.</a:t>
            </a:r>
          </a:p>
          <a:p>
            <a:r>
              <a:rPr lang="en-US" sz="2800" dirty="0" smtClean="0"/>
              <a:t>HOW FAST A PERSON DRINKS.</a:t>
            </a:r>
          </a:p>
          <a:p>
            <a:r>
              <a:rPr lang="en-US" sz="2800" dirty="0" smtClean="0"/>
              <a:t>OTHER SUBSTANCES IN THE BODY.</a:t>
            </a:r>
          </a:p>
          <a:p>
            <a:r>
              <a:rPr lang="en-US" sz="2800" dirty="0" smtClean="0"/>
              <a:t>INTOXICATED IS DRUNK.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049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180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ALCOHOL USE and ABUSE</vt:lpstr>
      <vt:lpstr>WHAT IS ALCOHOL?</vt:lpstr>
      <vt:lpstr>CONTINUE</vt:lpstr>
      <vt:lpstr>HOW ALCOHOL AFFECTS THE BODY</vt:lpstr>
      <vt:lpstr>DIFFERING EFFECTS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ALCOHOL USE and ABUSE</dc:title>
  <dc:creator>ambrewer</dc:creator>
  <cp:lastModifiedBy>Allen M. Brewer</cp:lastModifiedBy>
  <cp:revision>10</cp:revision>
  <dcterms:created xsi:type="dcterms:W3CDTF">2011-11-17T19:20:15Z</dcterms:created>
  <dcterms:modified xsi:type="dcterms:W3CDTF">2013-01-08T20:50:06Z</dcterms:modified>
</cp:coreProperties>
</file>